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86" r:id="rId3"/>
    <p:sldId id="293" r:id="rId4"/>
    <p:sldId id="314" r:id="rId5"/>
    <p:sldId id="313" r:id="rId6"/>
    <p:sldId id="312" r:id="rId7"/>
    <p:sldId id="289" r:id="rId8"/>
    <p:sldId id="290" r:id="rId9"/>
    <p:sldId id="309" r:id="rId10"/>
    <p:sldId id="318" r:id="rId11"/>
    <p:sldId id="319" r:id="rId12"/>
    <p:sldId id="310" r:id="rId13"/>
    <p:sldId id="301" r:id="rId14"/>
    <p:sldId id="315" r:id="rId15"/>
    <p:sldId id="300" r:id="rId16"/>
    <p:sldId id="274" r:id="rId17"/>
    <p:sldId id="275" r:id="rId18"/>
    <p:sldId id="276" r:id="rId19"/>
    <p:sldId id="305" r:id="rId20"/>
    <p:sldId id="302" r:id="rId21"/>
    <p:sldId id="316" r:id="rId22"/>
    <p:sldId id="282" r:id="rId23"/>
    <p:sldId id="307" r:id="rId24"/>
    <p:sldId id="283" r:id="rId25"/>
    <p:sldId id="303" r:id="rId26"/>
    <p:sldId id="317" r:id="rId27"/>
    <p:sldId id="281" r:id="rId28"/>
    <p:sldId id="269" r:id="rId29"/>
    <p:sldId id="280" r:id="rId30"/>
    <p:sldId id="278" r:id="rId31"/>
    <p:sldId id="279" r:id="rId32"/>
    <p:sldId id="277" r:id="rId33"/>
    <p:sldId id="270" r:id="rId34"/>
    <p:sldId id="306" r:id="rId35"/>
    <p:sldId id="268" r:id="rId36"/>
    <p:sldId id="267" r:id="rId37"/>
    <p:sldId id="284" r:id="rId38"/>
    <p:sldId id="271" r:id="rId39"/>
    <p:sldId id="266" r:id="rId40"/>
    <p:sldId id="308" r:id="rId41"/>
    <p:sldId id="295" r:id="rId42"/>
    <p:sldId id="296" r:id="rId43"/>
    <p:sldId id="298" r:id="rId44"/>
    <p:sldId id="265" r:id="rId45"/>
    <p:sldId id="299" r:id="rId46"/>
    <p:sldId id="304" r:id="rId47"/>
    <p:sldId id="272" r:id="rId48"/>
    <p:sldId id="262" r:id="rId49"/>
    <p:sldId id="263" r:id="rId50"/>
    <p:sldId id="273" r:id="rId51"/>
    <p:sldId id="320" r:id="rId52"/>
    <p:sldId id="287" r:id="rId53"/>
    <p:sldId id="288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265" autoAdjust="0"/>
  </p:normalViewPr>
  <p:slideViewPr>
    <p:cSldViewPr>
      <p:cViewPr varScale="1">
        <p:scale>
          <a:sx n="81" d="100"/>
          <a:sy n="81" d="100"/>
        </p:scale>
        <p:origin x="-105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77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057400"/>
            <a:ext cx="472440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ounded Rectangle 2"/>
          <p:cNvSpPr/>
          <p:nvPr/>
        </p:nvSpPr>
        <p:spPr>
          <a:xfrm>
            <a:off x="533400" y="457200"/>
            <a:ext cx="7924800" cy="137160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Presentation</a:t>
            </a:r>
          </a:p>
          <a:p>
            <a:pPr algn="ctr"/>
            <a:r>
              <a:rPr lang="en-US" sz="4400" dirty="0" smtClean="0"/>
              <a:t>About</a:t>
            </a:r>
            <a:endParaRPr lang="en-US" sz="4400" dirty="0"/>
          </a:p>
        </p:txBody>
      </p:sp>
      <p:sp>
        <p:nvSpPr>
          <p:cNvPr id="4" name="Rounded Rectangle 3"/>
          <p:cNvSpPr/>
          <p:nvPr/>
        </p:nvSpPr>
        <p:spPr>
          <a:xfrm>
            <a:off x="1371600" y="5334000"/>
            <a:ext cx="6705600" cy="12192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 smtClean="0"/>
          </a:p>
          <a:p>
            <a:pPr algn="ctr"/>
            <a:r>
              <a:rPr lang="en-US" sz="4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Magneto Project</a:t>
            </a:r>
          </a:p>
          <a:p>
            <a:pPr algn="ctr"/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 flipH="1">
            <a:off x="4343400" y="3124200"/>
            <a:ext cx="6003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endParaRPr lang="en-US" sz="54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Contact US Page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1611" b="6250"/>
          <a:stretch>
            <a:fillRect/>
          </a:stretch>
        </p:blipFill>
        <p:spPr bwMode="auto">
          <a:xfrm>
            <a:off x="0" y="1371600"/>
            <a:ext cx="9144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Customer Service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1025" b="6250"/>
          <a:stretch>
            <a:fillRect/>
          </a:stretch>
        </p:blipFill>
        <p:spPr bwMode="auto">
          <a:xfrm>
            <a:off x="0" y="13716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Customer service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439" b="8333"/>
          <a:stretch>
            <a:fillRect/>
          </a:stretch>
        </p:blipFill>
        <p:spPr bwMode="auto">
          <a:xfrm>
            <a:off x="62696" y="1447800"/>
            <a:ext cx="9182582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Dashboard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074" name="Picture 2" descr="K:\Magento Snipshot\Newslat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Add to simple Product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1610" b="9375"/>
          <a:stretch>
            <a:fillRect/>
          </a:stretch>
        </p:blipFill>
        <p:spPr bwMode="auto">
          <a:xfrm>
            <a:off x="0" y="13716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Add to Manage Product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050" name="Picture 2" descr="K:\Magento Snipshot\newproduc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Featured Product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1025" b="6250"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New Arrivals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1610" b="10417"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Specials product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1611" b="4167"/>
          <a:stretch>
            <a:fillRect/>
          </a:stretch>
        </p:blipFill>
        <p:spPr bwMode="auto">
          <a:xfrm>
            <a:off x="0" y="1447800"/>
            <a:ext cx="9144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Skin Product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1025" b="5208"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Slide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t="9211" b="5263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Create Product Setting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098" name="Picture 2" descr="K:\Magento Snipshot\produc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Add to Grouped Product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439" b="9375"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Grouped Product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2197" b="6250"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Grouped  Product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t="10519" r="668" b="9375"/>
          <a:stretch>
            <a:fillRect/>
          </a:stretch>
        </p:blipFill>
        <p:spPr bwMode="auto">
          <a:xfrm>
            <a:off x="0" y="1524000"/>
            <a:ext cx="9296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Configurable Product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439" b="6250"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Configurable Product Setting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122" name="Picture 2" descr="K:\Magento Snipshot\Product_inf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Add to Downloadable Product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1611" b="6250"/>
          <a:stretch>
            <a:fillRect/>
          </a:stretch>
        </p:blipFill>
        <p:spPr bwMode="auto">
          <a:xfrm>
            <a:off x="0" y="1371600"/>
            <a:ext cx="9144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Downloadable product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5710" b="8333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Compare product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-147" b="6250"/>
          <a:stretch>
            <a:fillRect/>
          </a:stretch>
        </p:blipFill>
        <p:spPr bwMode="auto">
          <a:xfrm>
            <a:off x="0" y="1447800"/>
            <a:ext cx="92964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Men-shoes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439" b="5208"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Crating a new </a:t>
            </a:r>
            <a:r>
              <a:rPr lang="en-US" b="1" spc="100" dirty="0" smtClean="0">
                <a:solidFill>
                  <a:schemeClr val="accent5">
                    <a:lumMod val="75000"/>
                  </a:schemeClr>
                </a:solidFill>
              </a:rPr>
              <a:t>slideshow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Content Placeholder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47800"/>
            <a:ext cx="8915400" cy="5410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Casual-shirt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1025" b="6250"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T-Shirt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1610" b="6250"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Best sellers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1611" b="6250"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Quick view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1025" b="6250"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Category Product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2197" b="12500"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Shopping cart single product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1611" b="10417"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Shopping cart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704" b="5208"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Shopping cart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1025" b="5208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Variable product add to </a:t>
            </a:r>
            <a:b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shopping cart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1611" b="10417"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Category Product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Add Slide Show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95400"/>
            <a:ext cx="9144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Reletive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Product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0"/>
            <a:ext cx="89916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Applying Coupon on Cart Price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Content Placeholder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Information given for generating Coupons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/>
            </a:r>
            <a:b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</a:br>
            <a:endParaRPr lang="en-US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541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Creating New Attribute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541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Manage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Catagory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440" b="5208"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Customizing Configuration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Content Placeholder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541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Add to tag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146" name="Picture 2" descr="K:\Magento Snipshot\salees_ta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Variable product add to </a:t>
            </a:r>
            <a:b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shopping cart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1968" b="11458"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Create tag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t="8974" r="787" b="5128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Orders list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t="9677" r="439" b="5376"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Theme Setting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0"/>
            <a:ext cx="9144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Checkout Progress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2196" b="13541"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Order Returns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2196" b="5208"/>
          <a:stretch>
            <a:fillRect/>
          </a:stretch>
        </p:blipFill>
        <p:spPr bwMode="auto">
          <a:xfrm>
            <a:off x="0" y="13716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Top footer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t="9231" b="6154"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Bottom footer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t="11481" r="2439" b="6061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Create Pages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t="8974" b="7692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Home Page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1611" b="18750"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About Page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t="9211" b="5263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Create  to about page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t="9375" r="725" b="6250"/>
          <a:stretch>
            <a:fillRect/>
          </a:stretch>
        </p:blipFill>
        <p:spPr bwMode="auto">
          <a:xfrm>
            <a:off x="-135468" y="1371601"/>
            <a:ext cx="9279467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133</Words>
  <Application>Microsoft Office PowerPoint</Application>
  <PresentationFormat>On-screen Show (4:3)</PresentationFormat>
  <Paragraphs>56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Slide 1</vt:lpstr>
      <vt:lpstr>Slide</vt:lpstr>
      <vt:lpstr>Crating a new slideshow</vt:lpstr>
      <vt:lpstr>Add Slide Show</vt:lpstr>
      <vt:lpstr>Theme Setting</vt:lpstr>
      <vt:lpstr>Create Pages</vt:lpstr>
      <vt:lpstr>Home Page</vt:lpstr>
      <vt:lpstr>About Page</vt:lpstr>
      <vt:lpstr>Create  to about page</vt:lpstr>
      <vt:lpstr>Contact US Page</vt:lpstr>
      <vt:lpstr>Customer Service</vt:lpstr>
      <vt:lpstr>Customer service</vt:lpstr>
      <vt:lpstr>Dashboard</vt:lpstr>
      <vt:lpstr>Add to simple Product</vt:lpstr>
      <vt:lpstr>Add to Manage Product</vt:lpstr>
      <vt:lpstr>Featured Product</vt:lpstr>
      <vt:lpstr>New Arrivals</vt:lpstr>
      <vt:lpstr>Specials product</vt:lpstr>
      <vt:lpstr>Skin Product</vt:lpstr>
      <vt:lpstr>Create Product Setting</vt:lpstr>
      <vt:lpstr>Add to Grouped Product</vt:lpstr>
      <vt:lpstr>Grouped Product</vt:lpstr>
      <vt:lpstr>Grouped  Product</vt:lpstr>
      <vt:lpstr>Configurable Product</vt:lpstr>
      <vt:lpstr>Configurable Product Setting</vt:lpstr>
      <vt:lpstr>Add to Downloadable Product</vt:lpstr>
      <vt:lpstr>Downloadable product</vt:lpstr>
      <vt:lpstr>Compare product</vt:lpstr>
      <vt:lpstr>Men-shoes</vt:lpstr>
      <vt:lpstr>Casual-shirt</vt:lpstr>
      <vt:lpstr>T-Shirt</vt:lpstr>
      <vt:lpstr>Best sellers</vt:lpstr>
      <vt:lpstr>Quick view</vt:lpstr>
      <vt:lpstr>Category Product</vt:lpstr>
      <vt:lpstr>Shopping cart single product</vt:lpstr>
      <vt:lpstr>Shopping cart</vt:lpstr>
      <vt:lpstr>Shopping cart</vt:lpstr>
      <vt:lpstr>Variable product add to  shopping cart</vt:lpstr>
      <vt:lpstr>Category Product</vt:lpstr>
      <vt:lpstr>Reletive Product</vt:lpstr>
      <vt:lpstr>Applying Coupon on Cart Price</vt:lpstr>
      <vt:lpstr>Information given for generating Coupons </vt:lpstr>
      <vt:lpstr>Creating New Attribute</vt:lpstr>
      <vt:lpstr>Manage Catagory</vt:lpstr>
      <vt:lpstr>Customizing Configuration</vt:lpstr>
      <vt:lpstr>Add to tag</vt:lpstr>
      <vt:lpstr>Variable product add to  shopping cart</vt:lpstr>
      <vt:lpstr>Create tag</vt:lpstr>
      <vt:lpstr>Orders list</vt:lpstr>
      <vt:lpstr>Checkout Progress</vt:lpstr>
      <vt:lpstr>Order Returns</vt:lpstr>
      <vt:lpstr>Top footer</vt:lpstr>
      <vt:lpstr>Bottom footer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Page</dc:title>
  <dc:creator>Digital Computer</dc:creator>
  <cp:lastModifiedBy>Digital Computer</cp:lastModifiedBy>
  <cp:revision>53</cp:revision>
  <dcterms:created xsi:type="dcterms:W3CDTF">2006-08-16T00:00:00Z</dcterms:created>
  <dcterms:modified xsi:type="dcterms:W3CDTF">2018-03-11T05:02:02Z</dcterms:modified>
</cp:coreProperties>
</file>